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1790</TotalTime>
  <Words>1646</Words>
  <Application>Microsoft Office PowerPoint</Application>
  <PresentationFormat>Widescreen</PresentationFormat>
  <Paragraphs>173</Paragraphs>
  <Slides>65</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24</cp:revision>
  <dcterms:created xsi:type="dcterms:W3CDTF">2019-08-05T00:18:44Z</dcterms:created>
  <dcterms:modified xsi:type="dcterms:W3CDTF">2020-06-29T23:53:22Z</dcterms:modified>
</cp:coreProperties>
</file>